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35" r:id="rId5"/>
    <p:sldId id="337" r:id="rId6"/>
    <p:sldId id="336" r:id="rId7"/>
    <p:sldId id="340" r:id="rId8"/>
    <p:sldId id="341" r:id="rId9"/>
    <p:sldId id="338" r:id="rId10"/>
    <p:sldId id="339" r:id="rId11"/>
    <p:sldId id="343" r:id="rId12"/>
    <p:sldId id="345" r:id="rId13"/>
    <p:sldId id="342" r:id="rId14"/>
    <p:sldId id="346" r:id="rId15"/>
    <p:sldId id="348" r:id="rId16"/>
    <p:sldId id="349" r:id="rId17"/>
    <p:sldId id="34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  <p:cmAuthor id="5" name="Bhakya dharshini" initials="Bd" lastIdx="1" clrIdx="4">
    <p:extLst>
      <p:ext uri="{19B8F6BF-5375-455C-9EA6-DF929625EA0E}">
        <p15:presenceInfo xmlns:p15="http://schemas.microsoft.com/office/powerpoint/2012/main" userId="380d73f8502378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05" autoAdjust="0"/>
    <p:restoredTop sz="95394" autoAdjust="0"/>
  </p:normalViewPr>
  <p:slideViewPr>
    <p:cSldViewPr snapToGrid="0">
      <p:cViewPr varScale="1">
        <p:scale>
          <a:sx n="82" d="100"/>
          <a:sy n="82" d="100"/>
        </p:scale>
        <p:origin x="126" y="13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microsoft.com/office/2018/10/relationships/authors" Target="authors.xml" /><Relationship Id="rId3" Type="http://schemas.openxmlformats.org/officeDocument/2006/relationships/customXml" Target="../customXml/item3.xml" /><Relationship Id="rId21" Type="http://schemas.openxmlformats.org/officeDocument/2006/relationships/commentAuthors" Target="commentAuthor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handoutMaster" Target="handoutMasters/handout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viewProps" Target="viewProps.xml" /><Relationship Id="rId10" Type="http://schemas.openxmlformats.org/officeDocument/2006/relationships/slide" Target="slides/slide6.xml" /><Relationship Id="rId19" Type="http://schemas.openxmlformats.org/officeDocument/2006/relationships/notesMaster" Target="notesMasters/notesMaster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presProps" Target="pres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30.pn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1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rowth-suit-work-bank-economy-1245933/" TargetMode="External" /><Relationship Id="rId2" Type="http://schemas.openxmlformats.org/officeDocument/2006/relationships/image" Target="../media/image14.jpg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en/public-domain-photo-zbhzx" TargetMode="External" /><Relationship Id="rId2" Type="http://schemas.openxmlformats.org/officeDocument/2006/relationships/image" Target="../media/image15.jpg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0440" y="171451"/>
            <a:ext cx="6629400" cy="960119"/>
          </a:xfrm>
        </p:spPr>
        <p:txBody>
          <a:bodyPr>
            <a:normAutofit fontScale="90000"/>
          </a:bodyPr>
          <a:lstStyle/>
          <a:p>
            <a:r>
              <a:rPr lang="en-US" dirty="0"/>
              <a:t>Employee data analysis using excel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DFF81DF1-DA71-36CA-B41B-DAC896189A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9229472"/>
                  </p:ext>
                </p:extLst>
              </p:nvPr>
            </p:nvGraphicFramePr>
            <p:xfrm>
              <a:off x="-2426688" y="2171700"/>
              <a:ext cx="3048000" cy="1714500"/>
            </p:xfrm>
            <a:graphic>
              <a:graphicData uri="http://schemas.microsoft.com/office/powerpoint/2016/slidezoom">
                <pslz:sldZm>
                  <pslz:sldZmObj sldId="337" cId="3786907341">
                    <pslz:zmPr id="{04DB1879-AF36-4795-B548-1C2A46F9ACE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FF81DF1-DA71-36CA-B41B-DAC896189A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426688" y="2171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1AE19E-A76E-296E-F0C5-92710811C5AA}"/>
              </a:ext>
            </a:extLst>
          </p:cNvPr>
          <p:cNvSpPr txBox="1"/>
          <p:nvPr/>
        </p:nvSpPr>
        <p:spPr>
          <a:xfrm>
            <a:off x="5299710" y="2090172"/>
            <a:ext cx="68046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STUDENT NAME: </a:t>
            </a:r>
            <a:r>
              <a:rPr lang="en-IN" sz="2800" dirty="0"/>
              <a:t>BHAKYADHARSHINI. S</a:t>
            </a:r>
          </a:p>
          <a:p>
            <a:r>
              <a:rPr lang="en-IN" sz="2800" b="1" dirty="0"/>
              <a:t>REGISTER NO: </a:t>
            </a:r>
            <a:r>
              <a:rPr lang="en-IN" sz="2800" dirty="0"/>
              <a:t>312214992 </a:t>
            </a:r>
          </a:p>
          <a:p>
            <a:r>
              <a:rPr lang="en-IN" sz="2800" b="1" dirty="0"/>
              <a:t>USERNAME: </a:t>
            </a:r>
            <a:r>
              <a:rPr lang="en-IN" sz="2800" dirty="0"/>
              <a:t>asunm148512214992</a:t>
            </a:r>
          </a:p>
          <a:p>
            <a:r>
              <a:rPr lang="en-IN" sz="2800" b="1" dirty="0"/>
              <a:t>DEPARTMENT: </a:t>
            </a:r>
            <a:r>
              <a:rPr lang="en-IN" sz="2800" dirty="0"/>
              <a:t>BCOM COMMERCE</a:t>
            </a:r>
          </a:p>
          <a:p>
            <a:r>
              <a:rPr lang="en-IN" sz="2800" b="1" dirty="0"/>
              <a:t>COLLEGE: </a:t>
            </a:r>
            <a:r>
              <a:rPr lang="en-IN" sz="2800" dirty="0"/>
              <a:t>SOKA IKEDA COLLEGE OF           ARTS AND SCIENCE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44" y="217551"/>
            <a:ext cx="10405174" cy="787654"/>
          </a:xfrm>
        </p:spPr>
        <p:txBody>
          <a:bodyPr/>
          <a:lstStyle/>
          <a:p>
            <a:r>
              <a:rPr lang="en-US" dirty="0"/>
              <a:t>modelling</a:t>
            </a:r>
            <a:endParaRPr lang="en-ZA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50090" y="1113693"/>
            <a:ext cx="8446576" cy="5115246"/>
          </a:xfrm>
        </p:spPr>
        <p:txBody>
          <a:bodyPr>
            <a:noAutofit/>
          </a:bodyPr>
          <a:lstStyle/>
          <a:p>
            <a:r>
              <a:rPr lang="en-US" sz="1600" b="1" dirty="0"/>
              <a:t>DATA COLLECTIONS:</a:t>
            </a:r>
          </a:p>
          <a:p>
            <a:r>
              <a:rPr lang="en-US" sz="1600" b="1" dirty="0"/>
              <a:t>1.Dashboard</a:t>
            </a:r>
          </a:p>
          <a:p>
            <a:r>
              <a:rPr lang="en-US" sz="1600" b="1" dirty="0"/>
              <a:t>2.By formatting the dataset</a:t>
            </a:r>
          </a:p>
          <a:p>
            <a:r>
              <a:rPr lang="en-US" sz="1600" b="1" dirty="0"/>
              <a:t>FEATURES COLLECTIONS:</a:t>
            </a:r>
          </a:p>
          <a:p>
            <a:r>
              <a:rPr lang="en-US" sz="1600" b="1" dirty="0"/>
              <a:t>1.Data is collected from the dashboard </a:t>
            </a:r>
          </a:p>
          <a:p>
            <a:r>
              <a:rPr lang="en-US" sz="1600" b="1" dirty="0"/>
              <a:t>2.Formatting the data to find the employees performance level</a:t>
            </a:r>
          </a:p>
          <a:p>
            <a:r>
              <a:rPr lang="en-US" sz="1600" b="1" dirty="0"/>
              <a:t>DATA CLEANING:</a:t>
            </a:r>
          </a:p>
          <a:p>
            <a:r>
              <a:rPr lang="en-US" sz="1600" b="1" dirty="0"/>
              <a:t>1.Identifying the missing values</a:t>
            </a:r>
          </a:p>
          <a:p>
            <a:r>
              <a:rPr lang="en-US" sz="1600" b="1" dirty="0"/>
              <a:t>2.Filter outing the missing values</a:t>
            </a:r>
          </a:p>
          <a:p>
            <a:r>
              <a:rPr lang="en-US" sz="1600" b="1" dirty="0"/>
              <a:t>PERFORMANCE LEVEL:</a:t>
            </a:r>
          </a:p>
          <a:p>
            <a:r>
              <a:rPr lang="en-US" sz="1600" b="1" dirty="0"/>
              <a:t>1.Employees High Performance Level</a:t>
            </a:r>
          </a:p>
          <a:p>
            <a:r>
              <a:rPr lang="en-US" sz="1600" b="1" dirty="0"/>
              <a:t>2.Employees Low Performance Level</a:t>
            </a:r>
          </a:p>
          <a:p>
            <a:r>
              <a:rPr lang="en-US" sz="1600" b="1" dirty="0"/>
              <a:t>SUMMARY:</a:t>
            </a:r>
          </a:p>
          <a:p>
            <a:r>
              <a:rPr lang="en-US" sz="1600" b="1" dirty="0"/>
              <a:t>1.Categories the performance level of the employees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64" y="-106553"/>
            <a:ext cx="2243836" cy="1006982"/>
          </a:xfrm>
        </p:spPr>
        <p:txBody>
          <a:bodyPr/>
          <a:lstStyle/>
          <a:p>
            <a:r>
              <a:rPr lang="en-US" sz="3600" dirty="0"/>
              <a:t>Results</a:t>
            </a:r>
            <a:r>
              <a:rPr lang="en-US" dirty="0"/>
              <a:t> 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5D2876D-8444-2E53-C489-AA201677DFC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" y="1016001"/>
            <a:ext cx="12192000" cy="58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00E0-0419-08F5-C5A9-91FD0F0F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19" y="108488"/>
            <a:ext cx="2980221" cy="737578"/>
          </a:xfrm>
        </p:spPr>
        <p:txBody>
          <a:bodyPr>
            <a:normAutofit/>
          </a:bodyPr>
          <a:lstStyle/>
          <a:p>
            <a:r>
              <a:rPr lang="en-US" sz="3600" dirty="0"/>
              <a:t>Results 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BB731-D1A1-5FB3-ABBB-2A441E9CD4A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0" y="970215"/>
            <a:ext cx="12192000" cy="6004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E11D4-36C0-7101-F2C4-1014C7EE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4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2416-3511-8058-D2FF-55F9039D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934" y="177567"/>
            <a:ext cx="5641897" cy="828901"/>
          </a:xfrm>
        </p:spPr>
        <p:txBody>
          <a:bodyPr/>
          <a:lstStyle/>
          <a:p>
            <a:r>
              <a:rPr lang="en-US" dirty="0"/>
              <a:t>Conclusion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AEE6C-5C70-121F-DEFF-843378922E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6983" y="1162373"/>
            <a:ext cx="6963297" cy="5103609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00000"/>
              </a:lnSpc>
            </a:pPr>
            <a:r>
              <a:rPr lang="en-US" sz="3200" dirty="0"/>
              <a:t>With targeted encouragement and motivation, medium-level performing employees can be developed into high-performing employees, leading to a gradual increase in overall performance trends. By recognizing and building on their strengths, providing tailored support and resources, and fostering a growth-oriented culture, organizations can unlock the full potential of their workforce and drive sustained improvement in performance outcomes.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0240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752" y="10384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1842738"/>
            <a:ext cx="7079868" cy="2898648"/>
          </a:xfrm>
        </p:spPr>
        <p:txBody>
          <a:bodyPr/>
          <a:lstStyle/>
          <a:p>
            <a:r>
              <a:rPr lang="en-US" sz="4000" b="0" dirty="0">
                <a:latin typeface="+mn-lt"/>
              </a:rPr>
              <a:t>Employee Performance Analysis Using Excel</a:t>
            </a:r>
            <a:br>
              <a:rPr lang="en-US" sz="4000" b="0" dirty="0"/>
            </a:br>
            <a:endParaRPr lang="en-US" b="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532" r="25532"/>
          <a:stretch/>
        </p:blipFill>
        <p:spPr>
          <a:xfrm>
            <a:off x="7625969" y="-9144"/>
            <a:ext cx="4581525" cy="686714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37C72-73A3-0387-5B97-55A40A188FBD}"/>
              </a:ext>
            </a:extLst>
          </p:cNvPr>
          <p:cNvSpPr txBox="1"/>
          <p:nvPr/>
        </p:nvSpPr>
        <p:spPr>
          <a:xfrm>
            <a:off x="326835" y="1196407"/>
            <a:ext cx="3924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PROJECT TITLE</a:t>
            </a:r>
            <a:endParaRPr lang="en-IN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43281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Problem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Project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End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Our Solution and Proposition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Dataset Description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Modelling Approach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Results and Discussion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9" y="470098"/>
            <a:ext cx="5641897" cy="726440"/>
          </a:xfrm>
        </p:spPr>
        <p:txBody>
          <a:bodyPr/>
          <a:lstStyle/>
          <a:p>
            <a:r>
              <a:rPr lang="en-US" b="0" dirty="0"/>
              <a:t>Problem statement </a:t>
            </a:r>
            <a:endParaRPr lang="en-ZA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9747" y="1684218"/>
            <a:ext cx="7288253" cy="517378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/>
              <a:t>Predicting Sales Forecast: </a:t>
            </a:r>
            <a:r>
              <a:rPr lang="en-US" dirty="0"/>
              <a:t>Develop a model to predict sales forecast for a company based on historical sales data, seasonality, and market trends.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/>
              <a:t>Optimizing Supply Chain: </a:t>
            </a:r>
            <a:r>
              <a:rPr lang="en-US" dirty="0"/>
              <a:t>Analyze the supply chain of a company and develop a model to optimize inventory levels, reduce costs, and improve delivery times.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/>
              <a:t>Customer Segmentation: </a:t>
            </a:r>
            <a:r>
              <a:rPr lang="en-US" dirty="0"/>
              <a:t>Segment customers based on their buying behavior, demographic data, and preferences to develop targeted marketing campaigns.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71" y="196340"/>
            <a:ext cx="10405174" cy="1024444"/>
          </a:xfrm>
        </p:spPr>
        <p:txBody>
          <a:bodyPr>
            <a:normAutofit/>
          </a:bodyPr>
          <a:lstStyle/>
          <a:p>
            <a:r>
              <a:rPr lang="en-US" sz="3600" dirty="0"/>
              <a:t>Project overview </a:t>
            </a:r>
            <a:endParaRPr lang="en-ZA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F843BD-48D6-EE95-5061-F35884B86F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BED313-353E-AFA6-E025-2F13C516DB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1343" y="1889821"/>
            <a:ext cx="9541902" cy="36877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Employee analysis is the process of evaluating an employee's performance, skills, and contributions to the organization.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/>
              <a:t>Objective: To analyze and evaluate employee performance. identify areas of strength and improvement, and provide insights for informed decision-making.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285" y="176784"/>
            <a:ext cx="7394067" cy="1837996"/>
          </a:xfrm>
        </p:spPr>
        <p:txBody>
          <a:bodyPr/>
          <a:lstStyle/>
          <a:p>
            <a:r>
              <a:rPr lang="en-US" dirty="0"/>
              <a:t>Who are the end users ?</a:t>
            </a:r>
            <a:endParaRPr lang="en-ZA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662" r="26662"/>
          <a:stretch/>
        </p:blipFill>
        <p:spPr>
          <a:xfrm>
            <a:off x="-170222" y="0"/>
            <a:ext cx="4736508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27775" y="2572719"/>
            <a:ext cx="5864225" cy="278955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Employees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Organization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400" dirty="0"/>
              <a:t>Manager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324089" cy="41739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Conditional formatting- missing (exit date).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Filter- remove blanks.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Formula- performance Category</a:t>
            </a:r>
          </a:p>
          <a:p>
            <a:pPr marL="0" indent="0">
              <a:buNone/>
            </a:pPr>
            <a:r>
              <a:rPr lang="en-US" sz="2800" dirty="0"/>
              <a:t>=IFS(Z8&gt;=5,"VERY HIGH",Z8&gt;=4,"HIGH",Z8&gt;=3,"MEDIUM",TRUE,"LOW")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Pivot-summary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Graph- data </a:t>
            </a:r>
            <a:r>
              <a:rPr lang="en-US" sz="2800" dirty="0" err="1"/>
              <a:t>visualiztion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4C2A0B-5F41-B27A-965A-B34473E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9149838" cy="1326514"/>
          </a:xfrm>
        </p:spPr>
        <p:txBody>
          <a:bodyPr/>
          <a:lstStyle/>
          <a:p>
            <a:r>
              <a:rPr lang="en-US" dirty="0"/>
              <a:t>Our solution  and its value proposition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ZA" dirty="0"/>
              <a:t>Dataset </a:t>
            </a:r>
            <a:r>
              <a:rPr lang="en-US" dirty="0"/>
              <a:t>description 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352" y="1807505"/>
            <a:ext cx="10210800" cy="4018452"/>
          </a:xfrm>
        </p:spPr>
        <p:txBody>
          <a:bodyPr>
            <a:normAutofit/>
          </a:bodyPr>
          <a:lstStyle/>
          <a:p>
            <a:r>
              <a:rPr lang="en-US" sz="2800" dirty="0"/>
              <a:t>We took the employee </a:t>
            </a:r>
            <a:r>
              <a:rPr lang="en-US" sz="2800" dirty="0" err="1"/>
              <a:t>datas</a:t>
            </a:r>
            <a:r>
              <a:rPr lang="en-US" sz="2800" dirty="0"/>
              <a:t> from </a:t>
            </a:r>
            <a:r>
              <a:rPr lang="en-US" sz="2800" dirty="0" err="1"/>
              <a:t>kaggle</a:t>
            </a:r>
            <a:r>
              <a:rPr lang="en-US" sz="2800" dirty="0"/>
              <a:t> website. We have 26 features </a:t>
            </a:r>
            <a:r>
              <a:rPr lang="en-US" sz="2800" dirty="0" err="1"/>
              <a:t>totally.But</a:t>
            </a:r>
            <a:r>
              <a:rPr lang="en-US" sz="2800" dirty="0"/>
              <a:t>, We used only 9 of the </a:t>
            </a:r>
            <a:r>
              <a:rPr lang="en-US" sz="2800" dirty="0" err="1"/>
              <a:t>features.We</a:t>
            </a:r>
            <a:r>
              <a:rPr lang="en-US" sz="2800" dirty="0"/>
              <a:t> entered the name of the employees in Alphabetical order. And we also </a:t>
            </a:r>
            <a:r>
              <a:rPr lang="en-US" sz="2800" dirty="0" err="1"/>
              <a:t>enterd</a:t>
            </a:r>
            <a:r>
              <a:rPr lang="en-US" sz="2800" dirty="0"/>
              <a:t> the employee type in Alphabetical </a:t>
            </a:r>
            <a:r>
              <a:rPr lang="en-US" sz="2800" dirty="0" err="1"/>
              <a:t>order.We</a:t>
            </a:r>
            <a:r>
              <a:rPr lang="en-US" sz="2800" dirty="0"/>
              <a:t> entered the performance level of the employee in Numerical </a:t>
            </a:r>
            <a:r>
              <a:rPr lang="en-US" sz="2800" dirty="0" err="1"/>
              <a:t>value.We</a:t>
            </a:r>
            <a:r>
              <a:rPr lang="en-US" sz="2800" dirty="0"/>
              <a:t> entered the gender of the employees as Male/</a:t>
            </a:r>
            <a:r>
              <a:rPr lang="en-US" sz="2800" dirty="0" err="1"/>
              <a:t>Female.We</a:t>
            </a:r>
            <a:r>
              <a:rPr lang="en-US" sz="2800" dirty="0"/>
              <a:t> entered the data of employee rating in Numerical </a:t>
            </a:r>
            <a:r>
              <a:rPr lang="en-US" sz="2800" dirty="0" err="1"/>
              <a:t>value.We</a:t>
            </a:r>
            <a:r>
              <a:rPr lang="en-US" sz="2800" dirty="0"/>
              <a:t> entered the Business unit in Alphabetical order.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08DD97-5048-339E-BE14-FC08DED504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>
            <a:normAutofit/>
          </a:bodyPr>
          <a:lstStyle/>
          <a:p>
            <a:r>
              <a:rPr lang="en-US" sz="4000" dirty="0"/>
              <a:t>The “wow” in your solution</a:t>
            </a:r>
            <a:endParaRPr lang="en-ZA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1" y="1565329"/>
            <a:ext cx="9302031" cy="447901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3200" dirty="0"/>
              <a:t>(</a:t>
            </a:r>
            <a:r>
              <a:rPr lang="en-US" sz="3200" dirty="0" err="1"/>
              <a:t>i</a:t>
            </a:r>
            <a:r>
              <a:rPr lang="en-US" sz="3200" dirty="0"/>
              <a:t>)=IFS(Z8&gt;=5,”VERY HIGH”,Z8&gt;=4,”HIGH”,Z8&gt;=3,”MEDIUM,”TRUE,”LOW”</a:t>
            </a:r>
          </a:p>
          <a:p>
            <a:pPr lvl="1"/>
            <a:r>
              <a:rPr lang="en-US" sz="3200" dirty="0"/>
              <a:t>(ii)The above formula used to </a:t>
            </a:r>
            <a:r>
              <a:rPr lang="en-US" sz="3200" dirty="0" err="1"/>
              <a:t>catagories</a:t>
            </a:r>
            <a:r>
              <a:rPr lang="en-US" sz="3200" dirty="0"/>
              <a:t> the performance level of the employee is consider </a:t>
            </a:r>
          </a:p>
          <a:p>
            <a:pPr lvl="1"/>
            <a:r>
              <a:rPr lang="en-US" sz="3200" dirty="0"/>
              <a:t>as “WOW’ in my project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109</TotalTime>
  <Words>543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Employee data analysis using excel</vt:lpstr>
      <vt:lpstr>Employee Performance Analysis Using Excel </vt:lpstr>
      <vt:lpstr>Agenda </vt:lpstr>
      <vt:lpstr>Problem statement </vt:lpstr>
      <vt:lpstr>Project overview </vt:lpstr>
      <vt:lpstr>Who are the end users ?</vt:lpstr>
      <vt:lpstr>Our solution  and its value proposition </vt:lpstr>
      <vt:lpstr>Dataset description </vt:lpstr>
      <vt:lpstr>The “wow” in your solution</vt:lpstr>
      <vt:lpstr>modelling</vt:lpstr>
      <vt:lpstr>Results </vt:lpstr>
      <vt:lpstr>Results </vt:lpstr>
      <vt:lpstr>Conclusion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data analysis using excel</dc:title>
  <dc:creator>Bhakya dharshini</dc:creator>
  <cp:lastModifiedBy>Bhakyadharshini subramani</cp:lastModifiedBy>
  <cp:revision>4</cp:revision>
  <dcterms:created xsi:type="dcterms:W3CDTF">2024-08-30T00:40:35Z</dcterms:created>
  <dcterms:modified xsi:type="dcterms:W3CDTF">2024-08-30T08:36:20Z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